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4C317-4879-0747-88FB-B2E0B1050DB4}" type="datetimeFigureOut">
              <a:rPr lang="en-US" smtClean="0"/>
              <a:t>8/5/12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C35E-9C3C-064C-94C4-B919E88B2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2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66FF90-E1BB-A242-A651-3E3D37D59FC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66FF90-E1BB-A242-A651-3E3D37D59FC4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9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6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7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6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0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6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8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36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1CD3-9087-A645-A073-0581230B06AF}" type="datetimeFigureOut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B3F4-D465-1F45-99B8-B100FA6BB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1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Using DDI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971800"/>
            <a:ext cx="2590800" cy="2743200"/>
          </a:xfrm>
        </p:spPr>
        <p:txBody>
          <a:bodyPr/>
          <a:lstStyle/>
          <a:p>
            <a:pPr eaLnBrk="1" hangingPunct="1"/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SAS</a:t>
            </a:r>
          </a:p>
          <a:p>
            <a:pPr eaLnBrk="1" hangingPunct="1"/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SPSS</a:t>
            </a:r>
          </a:p>
          <a:p>
            <a:pPr eaLnBrk="1" hangingPunct="1"/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OSIRIS</a:t>
            </a:r>
          </a:p>
          <a:p>
            <a:pPr eaLnBrk="1" hangingPunct="1"/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PDF</a:t>
            </a:r>
          </a:p>
          <a:p>
            <a:pPr eaLnBrk="1" hangingPunct="1"/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Paper</a:t>
            </a:r>
          </a:p>
          <a:p>
            <a:pPr eaLnBrk="1" hangingPunct="1"/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Data dictionary</a:t>
            </a:r>
          </a:p>
          <a:p>
            <a:pPr eaLnBrk="1" hangingPunct="1"/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Etc.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400800" y="2743200"/>
            <a:ext cx="2590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HTML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PDF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Any stat package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Nesstar, SDA, Dataverse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Library OPAC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Google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OAI, METS, etc.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RSS, RDF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GIS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>
                <a:latin typeface="Trebuchet MS" charset="0"/>
              </a:rPr>
              <a:t>DDI 3, 4…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200400" y="3810000"/>
            <a:ext cx="21336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5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3886200" y="3962400"/>
            <a:ext cx="70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DDI</a:t>
            </a:r>
          </a:p>
        </p:txBody>
      </p:sp>
      <p:sp>
        <p:nvSpPr>
          <p:cNvPr id="27655" name="Line 9"/>
          <p:cNvSpPr>
            <a:spLocks noChangeShapeType="1"/>
          </p:cNvSpPr>
          <p:nvPr/>
        </p:nvSpPr>
        <p:spPr bwMode="auto">
          <a:xfrm>
            <a:off x="1143000" y="3124200"/>
            <a:ext cx="2438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10"/>
          <p:cNvSpPr>
            <a:spLocks noChangeShapeType="1"/>
          </p:cNvSpPr>
          <p:nvPr/>
        </p:nvSpPr>
        <p:spPr bwMode="auto">
          <a:xfrm flipV="1">
            <a:off x="1295400" y="4572000"/>
            <a:ext cx="2362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1"/>
          <p:cNvSpPr>
            <a:spLocks noChangeShapeType="1"/>
          </p:cNvSpPr>
          <p:nvPr/>
        </p:nvSpPr>
        <p:spPr bwMode="auto">
          <a:xfrm>
            <a:off x="1143000" y="34290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 flipV="1">
            <a:off x="2286000" y="44958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1447800" y="38100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4"/>
          <p:cNvSpPr>
            <a:spLocks noChangeShapeType="1"/>
          </p:cNvSpPr>
          <p:nvPr/>
        </p:nvSpPr>
        <p:spPr bwMode="auto">
          <a:xfrm flipV="1">
            <a:off x="1371600" y="43434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5"/>
          <p:cNvSpPr>
            <a:spLocks noChangeShapeType="1"/>
          </p:cNvSpPr>
          <p:nvPr/>
        </p:nvSpPr>
        <p:spPr bwMode="auto">
          <a:xfrm>
            <a:off x="1219200" y="4114800"/>
            <a:ext cx="1981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6"/>
          <p:cNvSpPr>
            <a:spLocks noChangeShapeType="1"/>
          </p:cNvSpPr>
          <p:nvPr/>
        </p:nvSpPr>
        <p:spPr bwMode="auto">
          <a:xfrm flipH="1">
            <a:off x="4800600" y="29718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7"/>
          <p:cNvSpPr>
            <a:spLocks noChangeShapeType="1"/>
          </p:cNvSpPr>
          <p:nvPr/>
        </p:nvSpPr>
        <p:spPr bwMode="auto">
          <a:xfrm flipH="1">
            <a:off x="5029200" y="3276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8"/>
          <p:cNvSpPr>
            <a:spLocks noChangeShapeType="1"/>
          </p:cNvSpPr>
          <p:nvPr/>
        </p:nvSpPr>
        <p:spPr bwMode="auto">
          <a:xfrm flipH="1">
            <a:off x="5257800" y="35814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9"/>
          <p:cNvSpPr>
            <a:spLocks noChangeShapeType="1"/>
          </p:cNvSpPr>
          <p:nvPr/>
        </p:nvSpPr>
        <p:spPr bwMode="auto">
          <a:xfrm flipH="1" flipV="1">
            <a:off x="4800600" y="4572000"/>
            <a:ext cx="1676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 flipH="1" flipV="1">
            <a:off x="5029200" y="44958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21"/>
          <p:cNvSpPr>
            <a:spLocks noChangeShapeType="1"/>
          </p:cNvSpPr>
          <p:nvPr/>
        </p:nvSpPr>
        <p:spPr bwMode="auto">
          <a:xfrm flipH="1" flipV="1">
            <a:off x="5181600" y="44196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22"/>
          <p:cNvSpPr>
            <a:spLocks noChangeShapeType="1"/>
          </p:cNvSpPr>
          <p:nvPr/>
        </p:nvSpPr>
        <p:spPr bwMode="auto">
          <a:xfrm flipH="1">
            <a:off x="5334000" y="39624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Line 23"/>
          <p:cNvSpPr>
            <a:spLocks noChangeShapeType="1"/>
          </p:cNvSpPr>
          <p:nvPr/>
        </p:nvSpPr>
        <p:spPr bwMode="auto">
          <a:xfrm flipH="1" flipV="1">
            <a:off x="5257800" y="43434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Line 24"/>
          <p:cNvSpPr>
            <a:spLocks noChangeShapeType="1"/>
          </p:cNvSpPr>
          <p:nvPr/>
        </p:nvSpPr>
        <p:spPr bwMode="auto">
          <a:xfrm flipH="1" flipV="1">
            <a:off x="5334000" y="4191000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Line 25"/>
          <p:cNvSpPr>
            <a:spLocks noChangeShapeType="1"/>
          </p:cNvSpPr>
          <p:nvPr/>
        </p:nvSpPr>
        <p:spPr bwMode="auto">
          <a:xfrm flipH="1" flipV="1">
            <a:off x="5334000" y="42672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35932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Using Nesstar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829834"/>
            <a:ext cx="2590800" cy="2743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Statistics Canada’s</a:t>
            </a:r>
            <a:b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description of survey</a:t>
            </a:r>
          </a:p>
          <a:p>
            <a:pPr eaLnBrk="1" hangingPunct="1"/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General Social </a:t>
            </a:r>
            <a:b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Survey Data </a:t>
            </a:r>
            <a:b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Documentation</a:t>
            </a:r>
          </a:p>
          <a:p>
            <a:pPr marL="0" indent="0" eaLnBrk="1" hangingPunct="1">
              <a:buNone/>
            </a:pP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Locally </a:t>
            </a:r>
            <a:r>
              <a:rPr lang="en-US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definded</a:t>
            </a: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information</a:t>
            </a: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400800" y="2743200"/>
            <a:ext cx="2590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 dirty="0" smtClean="0">
                <a:latin typeface="Trebuchet MS" charset="0"/>
              </a:rPr>
              <a:t>Nesstar server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sz="1600" dirty="0">
              <a:latin typeface="Trebuchet MS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 dirty="0" smtClean="0">
                <a:latin typeface="Trebuchet MS" charset="0"/>
              </a:rPr>
              <a:t>PDF codebook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sz="1600" dirty="0">
              <a:latin typeface="Trebuchet MS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 dirty="0" smtClean="0">
                <a:latin typeface="Trebuchet MS" charset="0"/>
              </a:rPr>
              <a:t>XML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sz="1600" dirty="0">
              <a:latin typeface="Trebuchet MS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 dirty="0" smtClean="0">
                <a:latin typeface="Trebuchet MS" charset="0"/>
              </a:rPr>
              <a:t>SPSS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sz="1600" dirty="0">
              <a:latin typeface="Trebuchet MS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 dirty="0" err="1" smtClean="0">
                <a:latin typeface="Trebuchet MS" charset="0"/>
              </a:rPr>
              <a:t>Stata</a:t>
            </a:r>
            <a:endParaRPr lang="en-US" sz="1600" dirty="0" smtClean="0">
              <a:latin typeface="Trebuchet MS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sz="1600" dirty="0" smtClean="0">
              <a:latin typeface="Trebuchet MS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r>
              <a:rPr lang="en-US" sz="1600" dirty="0" smtClean="0">
                <a:latin typeface="Trebuchet MS" charset="0"/>
              </a:rPr>
              <a:t>Etc…</a:t>
            </a:r>
            <a:endParaRPr lang="en-US" sz="1600" dirty="0">
              <a:latin typeface="Trebuchet MS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 charset="0"/>
              <a:buChar char=""/>
            </a:pPr>
            <a:endParaRPr lang="en-US" sz="1600" dirty="0">
              <a:latin typeface="Trebuchet MS" charset="0"/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200400" y="3810000"/>
            <a:ext cx="21336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5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3886200" y="3962400"/>
            <a:ext cx="70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DDI</a:t>
            </a:r>
          </a:p>
        </p:txBody>
      </p:sp>
      <p:sp>
        <p:nvSpPr>
          <p:cNvPr id="27655" name="Line 9"/>
          <p:cNvSpPr>
            <a:spLocks noChangeShapeType="1"/>
          </p:cNvSpPr>
          <p:nvPr/>
        </p:nvSpPr>
        <p:spPr bwMode="auto">
          <a:xfrm>
            <a:off x="2048638" y="3429000"/>
            <a:ext cx="1532761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 flipV="1">
            <a:off x="2455970" y="4495800"/>
            <a:ext cx="896829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5"/>
          <p:cNvSpPr>
            <a:spLocks noChangeShapeType="1"/>
          </p:cNvSpPr>
          <p:nvPr/>
        </p:nvSpPr>
        <p:spPr bwMode="auto">
          <a:xfrm flipV="1">
            <a:off x="2286000" y="4191000"/>
            <a:ext cx="9143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6"/>
          <p:cNvSpPr>
            <a:spLocks noChangeShapeType="1"/>
          </p:cNvSpPr>
          <p:nvPr/>
        </p:nvSpPr>
        <p:spPr bwMode="auto">
          <a:xfrm flipH="1">
            <a:off x="4800600" y="29718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7"/>
          <p:cNvSpPr>
            <a:spLocks noChangeShapeType="1"/>
          </p:cNvSpPr>
          <p:nvPr/>
        </p:nvSpPr>
        <p:spPr bwMode="auto">
          <a:xfrm flipH="1">
            <a:off x="5029200" y="3522606"/>
            <a:ext cx="1447800" cy="4397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8"/>
          <p:cNvSpPr>
            <a:spLocks noChangeShapeType="1"/>
          </p:cNvSpPr>
          <p:nvPr/>
        </p:nvSpPr>
        <p:spPr bwMode="auto">
          <a:xfrm flipH="1" flipV="1">
            <a:off x="5257800" y="4038600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22"/>
          <p:cNvSpPr>
            <a:spLocks noChangeShapeType="1"/>
          </p:cNvSpPr>
          <p:nvPr/>
        </p:nvSpPr>
        <p:spPr bwMode="auto">
          <a:xfrm flipH="1" flipV="1">
            <a:off x="5334000" y="4114800"/>
            <a:ext cx="1143000" cy="10253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Line 24"/>
          <p:cNvSpPr>
            <a:spLocks noChangeShapeType="1"/>
          </p:cNvSpPr>
          <p:nvPr/>
        </p:nvSpPr>
        <p:spPr bwMode="auto">
          <a:xfrm flipH="1" flipV="1">
            <a:off x="5334000" y="4190999"/>
            <a:ext cx="1143000" cy="16081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70420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56</Words>
  <Application>Microsoft Macintosh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Using DDI</vt:lpstr>
      <vt:lpstr>Using Nesstar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jj</dc:creator>
  <cp:lastModifiedBy>jj</cp:lastModifiedBy>
  <cp:revision>2</cp:revision>
  <dcterms:created xsi:type="dcterms:W3CDTF">2012-08-04T16:08:07Z</dcterms:created>
  <dcterms:modified xsi:type="dcterms:W3CDTF">2012-08-05T12:57:48Z</dcterms:modified>
</cp:coreProperties>
</file>